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239C-D4B3-02D9-4224-3021FEFB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DDEF6D-4E35-91F5-E462-6F98BF980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A3390-B926-1457-6943-2B5D760B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C79DA7-2FD9-FECF-AA8D-4DFFF108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9AD03-9424-9B9B-7736-5C8E374C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E137C-F8BD-4B1A-49CE-79AA3C63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AF145-75D1-BBC6-E582-5F55C582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ADD36A-7941-7671-1909-FBA0E05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F5FAE-815E-FDE0-D849-3AEF5F7F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F68E3-4290-86D7-DDCC-67EA30AC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8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97C017-2E9D-15D6-E047-ABC621BBD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36CDEC-0319-FAFB-6918-E77BB0BA5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6D059-DA47-2425-5D30-AA17F239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047A5-D8B0-92C7-5962-3E9DCF8B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1C7DB9-38DD-7049-C45B-36B7CC6C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6C3DC-1BB4-D806-9A2B-A47D378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4ED149-EB26-479D-F58D-E2BE630F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5CC1B3-B8FF-394D-69B0-E3DF4AD6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E3471B-3FD1-D94E-5BCE-60F03666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90831-73BE-EF7D-383E-4B43E9AF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25F1-727E-B539-C272-14432000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EC7093-4370-7415-2515-696D3E6C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31A8E-D22D-752D-2E05-5ECEE80A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8AA887-67EC-64AB-6228-BC956441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67A10-6981-9D12-8C56-B81B17A2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11CC1-77B9-193A-961C-A2C1862B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9A377-80A2-F123-CD76-B64BE0908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65B53-0F22-A13D-2399-412FF150C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48851-CA2E-1C09-F7B0-828B5359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17EB76-96B3-303E-B9FC-86AA7B40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3AA3A-FEA8-8EF6-E510-6FE3C885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E410B-8C4F-44F1-644E-7107EDC9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79170C-1951-DE5B-866F-C5C427730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D60DF-B028-AF44-30F4-9549B3187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9E9A3E-2E30-8D36-8FA7-20027B7A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5F5B5-5E17-DBDE-9121-6AA823AA6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01A427-3ECD-1791-FD3C-7B980B77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7AEC77-2719-E983-663D-8B953666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6632AE-1DC3-634A-184D-3DD742F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7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0D764-12B1-48B7-3D0C-262E5C96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D469D2-961B-8E4E-0C46-AA738FAA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AC0D45-8DB1-A5C5-E656-A76CE76B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FF6D-5449-DAA8-8E26-54FB562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B8D231-0544-A4F9-7D69-8061C69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F2211D-01BC-BA26-02BB-52972A0F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E47C9C-11C4-8FF2-476F-D5B1057B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B8EC1-2243-F777-B359-C372D00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BA7FA-64FF-BBD3-DBD3-298EBB59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671D83-6D92-A6D7-6549-61A56765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2B85A-914E-D7FE-FE6B-B88DBA60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B4CF8-23EF-149B-B1AD-141BACC6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65BD19-17BC-B7A1-95D9-57F4C1D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A512C-3ABD-041F-612C-2AD118A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A6B1FA-EDF0-49C1-5E89-EB66DD513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97301B-9700-8241-0535-8B35A684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24AD05-7A59-7BCE-4BC4-76987055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EC228-8B0B-1952-C453-164EB1C9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642BD3-0E31-4583-6C19-2673489A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2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6268B-EDC2-2DCF-56D6-DA6E3E30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ABBE0-A4F1-2037-3054-E7C45229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33C1C3-6BD0-410E-D51E-61F5ED686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866716-874D-B025-2160-0CE7D4203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9D6CF7-6CF1-D6DC-EC5A-29881AE7D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0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-" TargetMode="External"/><Relationship Id="rId2" Type="http://schemas.openxmlformats.org/officeDocument/2006/relationships/hyperlink" Target="https://mail.google.com/mail/?view=cm&amp;fs=1&amp;tf=1&amp;to=WASolutions@gmail.com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9803F-4430-0598-959F-2030B1F3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Web Development Project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E95542-04C2-8ED8-EFD0-CBB59DCB9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Ekaterina Dul 2102930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Main Features of Service Page : Accordion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71307"/>
            <a:ext cx="4243589" cy="33206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Accordion with showing / hiding corresponding paragraphs on click.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Automatically changing “+” and “-” on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Actions are processed through JS event listeners and this.nextElementSibling.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34B02-0179-6CB1-6A6F-C2022E1D9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2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165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Main Features of Service Page : Gallery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15457"/>
            <a:ext cx="4368602" cy="33206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Grid layout through grid-template-element attribute.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Initially pictures are blurred and have lower brightness, but on hover it shows initial picture.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All pictures have dynamic border styling and transition on hover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5B0E-C07E-97E0-FB4D-D6C270CC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0" r="1397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89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HTML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4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CSS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Project Structure: Java Script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1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24019-250F-3E08-7DF1-57DAB135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E34CA-2D56-CAAB-55A5-D9F24EB3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Design</a:t>
            </a:r>
          </a:p>
        </p:txBody>
      </p:sp>
    </p:spTree>
    <p:extLst>
      <p:ext uri="{BB962C8B-B14F-4D97-AF65-F5344CB8AC3E}">
        <p14:creationId xmlns:p14="http://schemas.microsoft.com/office/powerpoint/2010/main" val="92816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72545-9A7F-6A4D-E48E-0514C2CE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" r="842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6FB29-EC15-7D5E-224E-4BA40A07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Home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77875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03F92-0B9A-8D36-64BD-A9850149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Home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1AD5C-DB69-790B-E743-31D49C32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Hiding two following pictures in slideshow and unnecessary vertical pictures captions.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Left &amp; right buttons are displayed on the corresponding borders.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Fonts and pictures are displayed smaller than for medium &amp; large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Was done through media query, since changes in layout get too complicated for Bootstrap.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DEBF-DD65-F3F5-55AE-FEFEF6B3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91" y="640080"/>
            <a:ext cx="43088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Main Features of Home Page : Contact Links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709" y="751430"/>
            <a:ext cx="3762190" cy="58165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Small note in article contains two contact links to e-mail and skype accounts of the organization.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Were done using “</a:t>
            </a:r>
            <a:r>
              <a:rPr lang="en-US" sz="2200" dirty="0" err="1"/>
              <a:t>href</a:t>
            </a:r>
            <a:r>
              <a:rPr lang="en-US" sz="2200" dirty="0"/>
              <a:t>” attribute.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E-mail link was implemented by: </a:t>
            </a:r>
            <a:r>
              <a:rPr lang="en-US" sz="2200" dirty="0" err="1"/>
              <a:t>href</a:t>
            </a:r>
            <a:r>
              <a:rPr lang="en-US" sz="2200" dirty="0"/>
              <a:t> = “ </a:t>
            </a:r>
            <a:r>
              <a:rPr lang="en-US" sz="2200" dirty="0">
                <a:hlinkClick r:id="rId2"/>
              </a:rPr>
              <a:t>https://mail.google.com/mail/?view=cm&amp;fs=1&amp;tf=1&amp;to=WASolutions@gmail.com0</a:t>
            </a:r>
            <a:r>
              <a:rPr lang="en-US" sz="22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Skype link was implemented by: </a:t>
            </a:r>
            <a:r>
              <a:rPr lang="en-US" sz="2200" dirty="0" err="1"/>
              <a:t>href</a:t>
            </a:r>
            <a:r>
              <a:rPr lang="en-US" sz="2200" dirty="0"/>
              <a:t> =“ </a:t>
            </a:r>
            <a:r>
              <a:rPr lang="en-US" sz="2200" dirty="0" err="1">
                <a:hlinkClick r:id="rId3" action="ppaction://hlinkfile"/>
              </a:rPr>
              <a:t>skype:live:WASolutionsSkype?call</a:t>
            </a:r>
            <a:r>
              <a:rPr lang="en-US" sz="2200" dirty="0"/>
              <a:t>”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D51A0-5F5C-4733-9B65-16331904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60" y="2560961"/>
            <a:ext cx="3401449" cy="4160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7DB19-0D25-5AE7-850B-EF991E7BF2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84"/>
          <a:stretch/>
        </p:blipFill>
        <p:spPr>
          <a:xfrm>
            <a:off x="3946299" y="2560961"/>
            <a:ext cx="3762191" cy="4160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62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Main Features of Home Page : Contact Section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09784"/>
            <a:ext cx="4243589" cy="37652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While clicking on “Contacts” item, section with necessary contacts and links will be displayed in left-bottom corner.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 mobile version “Contacts” section is displayed in the right-upper corner and changes list-style from “square” to “none”.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C4993-BEE0-4893-1F14-6222061B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6" b="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59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Main Features of Home Page : Slideshow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2121484F-0945-5F90-915C-EA5553D4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Left / Right buttons move gallery pictures on exact one position. Pictures are displayed as a cycle.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Exactly 5 pictures with numeration and additional vertical capture with appropriate transition effect.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Partial pictures (3</a:t>
            </a:r>
            <a:r>
              <a:rPr lang="en-US" sz="1800" baseline="30000" dirty="0"/>
              <a:t>rd</a:t>
            </a:r>
            <a:r>
              <a:rPr lang="en-US" sz="1800" dirty="0"/>
              <a:t> in a row) were implemented as copies of full ones with special class = “</a:t>
            </a:r>
            <a:r>
              <a:rPr lang="en-US" sz="1800" dirty="0" err="1"/>
              <a:t>myPartialSlides</a:t>
            </a:r>
            <a:r>
              <a:rPr lang="en-US" sz="1800" dirty="0"/>
              <a:t>”.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C973D-1C75-D0D4-3339-AB625FD2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492"/>
            <a:ext cx="12192000" cy="33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16263-4E81-EFAD-25D8-0D65BECE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8" r="322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Services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63671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Services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50642"/>
            <a:ext cx="4818888" cy="3547872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Hiding pictures gallery and other small unnecessary elements.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Horizontal heading menu and dynamic elements allocating through flex &amp; inline-block parameters.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Fonts and pictures are displayed smaller than for medium &amp; large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Was done through media query.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F3F01-3D1B-8F85-C793-AD862C40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71" y="640080"/>
            <a:ext cx="39463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8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419</Words>
  <Application>Microsoft Office PowerPoint</Application>
  <PresentationFormat>Широкоэкранный</PresentationFormat>
  <Paragraphs>38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Тема Office</vt:lpstr>
      <vt:lpstr>Web Development Project</vt:lpstr>
      <vt:lpstr>Initial Design</vt:lpstr>
      <vt:lpstr>Home Page: Main Result</vt:lpstr>
      <vt:lpstr>Home Page: Mobile Version</vt:lpstr>
      <vt:lpstr>Main Features of Home Page : Contact Links</vt:lpstr>
      <vt:lpstr>Main Features of Home Page : Contact Section</vt:lpstr>
      <vt:lpstr>Main Features of Home Page : Slideshow</vt:lpstr>
      <vt:lpstr>Services Page: Main Result</vt:lpstr>
      <vt:lpstr>Services Page: Mobile Version</vt:lpstr>
      <vt:lpstr>Main Features of Service Page : Accordion</vt:lpstr>
      <vt:lpstr>Main Features of Service Page : Gallery</vt:lpstr>
      <vt:lpstr>General Project Structure: HTML</vt:lpstr>
      <vt:lpstr>General Project Structure: CSS</vt:lpstr>
      <vt:lpstr>General Project Structure: Java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kate dul</dc:creator>
  <cp:lastModifiedBy>kate dul</cp:lastModifiedBy>
  <cp:revision>28</cp:revision>
  <dcterms:created xsi:type="dcterms:W3CDTF">2024-01-17T16:06:13Z</dcterms:created>
  <dcterms:modified xsi:type="dcterms:W3CDTF">2024-01-18T17:38:55Z</dcterms:modified>
</cp:coreProperties>
</file>